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59" r:id="rId6"/>
  </p:sldIdLst>
  <p:sldSz cx="18288000" cy="10287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A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8418" autoAdjust="0"/>
    <p:restoredTop sz="94660"/>
  </p:normalViewPr>
  <p:slideViewPr>
    <p:cSldViewPr snapToGrid="0">
      <p:cViewPr varScale="1">
        <p:scale>
          <a:sx n="91" d="100"/>
          <a:sy n="91" d="100"/>
        </p:scale>
        <p:origin x="765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F6306B-74C6-467E-AC1D-970CEB081CA9}" type="datetimeFigureOut">
              <a:rPr lang="ko-KR" altLang="en-US" smtClean="0"/>
              <a:t>2026-02-08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8E56B3-4FDC-4FC9-99AE-3F62F3E690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55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8E56B3-4FDC-4FC9-99AE-3F62F3E690E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91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E58260-8E59-66D7-74A7-76951B2ACC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4918269"/>
            <a:ext cx="15773400" cy="1505462"/>
          </a:xfrm>
        </p:spPr>
        <p:txBody>
          <a:bodyPr anchor="ctr" anchorCtr="0">
            <a:noAutofit/>
          </a:bodyPr>
          <a:lstStyle>
            <a:lvl1pPr algn="ctr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altLang="ko-KR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7202049"/>
            <a:ext cx="15773400" cy="803275"/>
          </a:xfrm>
        </p:spPr>
        <p:txBody>
          <a:bodyPr>
            <a:noAutofit/>
          </a:bodyPr>
          <a:lstStyle>
            <a:lvl1pPr marL="0" indent="0" algn="ctr">
              <a:buNone/>
              <a:defRPr sz="4500">
                <a:solidFill>
                  <a:srgbClr val="C4ADEC"/>
                </a:solidFill>
              </a:defRPr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237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 anchor="t"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FCBE9B9B-CD13-41F7-AB29-0ED4C0FF6443}" type="datetimeFigureOut">
              <a:rPr lang="ko-KR" altLang="en-US" smtClean="0"/>
              <a:t>2026-02-08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7322-989C-47ED-BB0F-518C2D36C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924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FCBE9B9B-CD13-41F7-AB29-0ED4C0FF6443}" type="datetimeFigureOut">
              <a:rPr lang="ko-KR" altLang="en-US" smtClean="0"/>
              <a:t>2026-02-08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7322-989C-47ED-BB0F-518C2D36C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922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FCBE9B9B-CD13-41F7-AB29-0ED4C0FF6443}" type="datetimeFigureOut">
              <a:rPr lang="ko-KR" altLang="en-US" smtClean="0"/>
              <a:t>2026-02-08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7322-989C-47ED-BB0F-518C2D36C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52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732" y="963161"/>
            <a:ext cx="16220567" cy="838199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E1D564-4D00-A64B-2DFD-EBB8211182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9007" y="2694211"/>
            <a:ext cx="16199755" cy="662962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7322-989C-47ED-BB0F-518C2D36CB8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9330F65-68E4-2BCC-278E-CC4DF279D81B}"/>
              </a:ext>
            </a:extLst>
          </p:cNvPr>
          <p:cNvSpPr/>
          <p:nvPr userDrawn="1"/>
        </p:nvSpPr>
        <p:spPr>
          <a:xfrm>
            <a:off x="0" y="0"/>
            <a:ext cx="18287996" cy="70310"/>
          </a:xfrm>
          <a:custGeom>
            <a:avLst/>
            <a:gdLst/>
            <a:ahLst/>
            <a:cxnLst/>
            <a:rect l="l" t="t" r="r" b="b"/>
            <a:pathLst>
              <a:path w="4816592" h="18518">
                <a:moveTo>
                  <a:pt x="0" y="0"/>
                </a:moveTo>
                <a:lnTo>
                  <a:pt x="4816592" y="0"/>
                </a:lnTo>
                <a:lnTo>
                  <a:pt x="4816592" y="18518"/>
                </a:lnTo>
                <a:lnTo>
                  <a:pt x="0" y="18518"/>
                </a:lnTo>
                <a:close/>
              </a:path>
            </a:pathLst>
          </a:custGeom>
          <a:solidFill>
            <a:srgbClr val="37146D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" name="AutoShape 2">
            <a:extLst>
              <a:ext uri="{FF2B5EF4-FFF2-40B4-BE49-F238E27FC236}">
                <a16:creationId xmlns:a16="http://schemas.microsoft.com/office/drawing/2014/main" id="{2F363B5A-7305-ADF7-E121-91C3EAD669B4}"/>
              </a:ext>
            </a:extLst>
          </p:cNvPr>
          <p:cNvSpPr/>
          <p:nvPr userDrawn="1"/>
        </p:nvSpPr>
        <p:spPr>
          <a:xfrm flipV="1">
            <a:off x="1038733" y="2228958"/>
            <a:ext cx="16220567" cy="0"/>
          </a:xfrm>
          <a:prstGeom prst="line">
            <a:avLst/>
          </a:prstGeom>
          <a:ln w="19050" cap="flat">
            <a:solidFill>
              <a:srgbClr val="222222">
                <a:alpha val="1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898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732" y="963159"/>
            <a:ext cx="16220030" cy="1110736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E1D564-4D00-A64B-2DFD-EBB82111825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59007" y="2694211"/>
            <a:ext cx="16199755" cy="6629628"/>
          </a:xfrm>
        </p:spPr>
        <p:txBody>
          <a:bodyPr/>
          <a:lstStyle>
            <a:lvl1pPr>
              <a:buFont typeface="+mj-lt"/>
              <a:buAutoNum type="arabicPeriod"/>
              <a:defRPr lang="en-US" altLang="ko-KR" sz="3800" kern="1200" spc="-100" baseline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>
              <a:buFont typeface="+mj-lt"/>
              <a:buAutoNum type="arabicPeriod"/>
              <a:defRPr lang="en-US" altLang="ko-KR"/>
            </a:lvl2pPr>
            <a:lvl3pPr>
              <a:buFont typeface="+mj-lt"/>
              <a:buAutoNum type="arabicPeriod"/>
              <a:defRPr lang="en-US" altLang="ko-KR"/>
            </a:lvl3pPr>
            <a:lvl4pPr>
              <a:buFont typeface="+mj-lt"/>
              <a:buAutoNum type="arabicPeriod"/>
              <a:defRPr lang="en-US" altLang="ko-KR"/>
            </a:lvl4pPr>
            <a:lvl5pPr>
              <a:buFont typeface="+mj-lt"/>
              <a:buAutoNum type="arabicPeriod"/>
              <a:defRPr lang="ko-KR" altLang="en-US"/>
            </a:lvl5pPr>
          </a:lstStyle>
          <a:p>
            <a:pPr marL="720000" lvl="0" indent="-720000" algn="l" defTabSz="720000" rtl="0" eaLnBrk="1" latinLnBrk="1" hangingPunct="1">
              <a:lnSpc>
                <a:spcPct val="120000"/>
              </a:lnSpc>
              <a:spcBef>
                <a:spcPts val="768"/>
              </a:spcBef>
              <a:spcAft>
                <a:spcPts val="300"/>
              </a:spcAft>
              <a:buClr>
                <a:srgbClr val="C4ADEC"/>
              </a:buClr>
              <a:buFont typeface="+mj-lt"/>
              <a:buAutoNum type="arabicPlain"/>
              <a:tabLst>
                <a:tab pos="900000" algn="l"/>
                <a:tab pos="16200000" algn="r"/>
              </a:tabLst>
            </a:pPr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39330F65-68E4-2BCC-278E-CC4DF279D81B}"/>
              </a:ext>
            </a:extLst>
          </p:cNvPr>
          <p:cNvSpPr/>
          <p:nvPr userDrawn="1"/>
        </p:nvSpPr>
        <p:spPr>
          <a:xfrm>
            <a:off x="0" y="0"/>
            <a:ext cx="18287996" cy="70310"/>
          </a:xfrm>
          <a:custGeom>
            <a:avLst/>
            <a:gdLst/>
            <a:ahLst/>
            <a:cxnLst/>
            <a:rect l="l" t="t" r="r" b="b"/>
            <a:pathLst>
              <a:path w="4816592" h="18518">
                <a:moveTo>
                  <a:pt x="0" y="0"/>
                </a:moveTo>
                <a:lnTo>
                  <a:pt x="4816592" y="0"/>
                </a:lnTo>
                <a:lnTo>
                  <a:pt x="4816592" y="18518"/>
                </a:lnTo>
                <a:lnTo>
                  <a:pt x="0" y="18518"/>
                </a:lnTo>
                <a:close/>
              </a:path>
            </a:pathLst>
          </a:custGeom>
          <a:solidFill>
            <a:srgbClr val="37146D"/>
          </a:solid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56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3DF37F9E-B47C-6512-2565-57D01DBC90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66825" y="5272253"/>
            <a:ext cx="15754350" cy="1054735"/>
          </a:xfrm>
        </p:spPr>
        <p:txBody>
          <a:bodyPr anchor="ctr"/>
          <a:lstStyle>
            <a:lvl1pPr algn="ctr">
              <a:defRPr sz="7000">
                <a:solidFill>
                  <a:schemeClr val="bg1"/>
                </a:solidFill>
              </a:defRPr>
            </a:lvl1pPr>
          </a:lstStyle>
          <a:p>
            <a:r>
              <a:rPr lang="en-US" altLang="ko-KR"/>
              <a:t>Section 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077200" y="3295883"/>
            <a:ext cx="2133600" cy="1218052"/>
          </a:xfrm>
        </p:spPr>
        <p:txBody>
          <a:bodyPr anchor="ctr"/>
          <a:lstStyle>
            <a:lvl1pPr marL="0" indent="0" algn="ctr">
              <a:buNone/>
              <a:defRPr sz="8000">
                <a:solidFill>
                  <a:srgbClr val="C4ADEC"/>
                </a:solidFill>
                <a:latin typeface="+mj-ea"/>
                <a:ea typeface="+mj-ea"/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21194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732" y="963161"/>
            <a:ext cx="16220567" cy="838199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{&quot;grow&quot;: 6, &quot;margin&quot;: 0.3, &quot;align&quot;: 4}"/>
          <p:cNvSpPr>
            <a:spLocks noGrp="1"/>
          </p:cNvSpPr>
          <p:nvPr>
            <p:ph sz="half" idx="1"/>
          </p:nvPr>
        </p:nvSpPr>
        <p:spPr>
          <a:xfrm>
            <a:off x="1059007" y="2694211"/>
            <a:ext cx="8034191" cy="662962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{&quot;grow&quot;: 4, &quot;margin&quot;: 0.3, &quot;align&quot;: 6}"/>
          <p:cNvSpPr>
            <a:spLocks noGrp="1"/>
          </p:cNvSpPr>
          <p:nvPr>
            <p:ph sz="half" idx="2"/>
          </p:nvPr>
        </p:nvSpPr>
        <p:spPr>
          <a:xfrm>
            <a:off x="9225109" y="2694210"/>
            <a:ext cx="8034191" cy="662962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7322-989C-47ED-BB0F-518C2D36CB8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27A7DB18-2250-35DD-5E04-4DC14F1089EF}"/>
              </a:ext>
            </a:extLst>
          </p:cNvPr>
          <p:cNvSpPr/>
          <p:nvPr userDrawn="1"/>
        </p:nvSpPr>
        <p:spPr>
          <a:xfrm flipV="1">
            <a:off x="1038733" y="2228958"/>
            <a:ext cx="16220567" cy="0"/>
          </a:xfrm>
          <a:prstGeom prst="line">
            <a:avLst/>
          </a:prstGeom>
          <a:ln w="19050" cap="flat">
            <a:solidFill>
              <a:srgbClr val="222222">
                <a:alpha val="1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4854331-0196-7924-6232-FBA122803F7C}"/>
              </a:ext>
            </a:extLst>
          </p:cNvPr>
          <p:cNvSpPr/>
          <p:nvPr userDrawn="1"/>
        </p:nvSpPr>
        <p:spPr>
          <a:xfrm>
            <a:off x="0" y="0"/>
            <a:ext cx="18287996" cy="70310"/>
          </a:xfrm>
          <a:custGeom>
            <a:avLst/>
            <a:gdLst/>
            <a:ahLst/>
            <a:cxnLst/>
            <a:rect l="l" t="t" r="r" b="b"/>
            <a:pathLst>
              <a:path w="4816592" h="18518">
                <a:moveTo>
                  <a:pt x="0" y="0"/>
                </a:moveTo>
                <a:lnTo>
                  <a:pt x="4816592" y="0"/>
                </a:lnTo>
                <a:lnTo>
                  <a:pt x="4816592" y="18518"/>
                </a:lnTo>
                <a:lnTo>
                  <a:pt x="0" y="18518"/>
                </a:lnTo>
                <a:close/>
              </a:path>
            </a:pathLst>
          </a:custGeom>
          <a:solidFill>
            <a:srgbClr val="37146D"/>
          </a:solid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102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/>
          <a:lstStyle/>
          <a:p>
            <a:fld id="{FCBE9B9B-CD13-41F7-AB29-0ED4C0FF6443}" type="datetimeFigureOut">
              <a:rPr lang="ko-KR" altLang="en-US" smtClean="0"/>
              <a:t>2026-02-08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7322-989C-47ED-BB0F-518C2D36C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99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731" y="963160"/>
            <a:ext cx="16220030" cy="1110736"/>
          </a:xfrm>
        </p:spPr>
        <p:txBody>
          <a:bodyPr>
            <a:noAutofit/>
          </a:bodyPr>
          <a:lstStyle>
            <a:lvl1pPr>
              <a:defRPr sz="61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6" name="Freeform 3">
            <a:extLst>
              <a:ext uri="{FF2B5EF4-FFF2-40B4-BE49-F238E27FC236}">
                <a16:creationId xmlns:a16="http://schemas.microsoft.com/office/drawing/2014/main" id="{0E261F7F-7899-ADC0-B517-5E85DA0F1005}"/>
              </a:ext>
            </a:extLst>
          </p:cNvPr>
          <p:cNvSpPr/>
          <p:nvPr userDrawn="1"/>
        </p:nvSpPr>
        <p:spPr>
          <a:xfrm>
            <a:off x="0" y="0"/>
            <a:ext cx="18287996" cy="70310"/>
          </a:xfrm>
          <a:custGeom>
            <a:avLst/>
            <a:gdLst/>
            <a:ahLst/>
            <a:cxnLst/>
            <a:rect l="l" t="t" r="r" b="b"/>
            <a:pathLst>
              <a:path w="4816592" h="18518">
                <a:moveTo>
                  <a:pt x="0" y="0"/>
                </a:moveTo>
                <a:lnTo>
                  <a:pt x="4816592" y="0"/>
                </a:lnTo>
                <a:lnTo>
                  <a:pt x="4816592" y="18518"/>
                </a:lnTo>
                <a:lnTo>
                  <a:pt x="0" y="18518"/>
                </a:lnTo>
                <a:close/>
              </a:path>
            </a:pathLst>
          </a:custGeom>
          <a:solidFill>
            <a:srgbClr val="37146D"/>
          </a:solid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2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BE00903-F2AE-3426-11DB-80A666D5A3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4C05B0-FFF0-B643-9F04-A6A11EBBD0D6}"/>
              </a:ext>
            </a:extLst>
          </p:cNvPr>
          <p:cNvSpPr txBox="1"/>
          <p:nvPr userDrawn="1"/>
        </p:nvSpPr>
        <p:spPr>
          <a:xfrm>
            <a:off x="617256" y="4762500"/>
            <a:ext cx="17053487" cy="1193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80"/>
              </a:lnSpc>
            </a:pPr>
            <a:r>
              <a:rPr lang="en-US" sz="8000" b="1" spc="-328" dirty="0" err="1">
                <a:solidFill>
                  <a:srgbClr val="FFFFFF"/>
                </a:solidFill>
                <a:latin typeface="Paperlogy Semi-Bold"/>
                <a:ea typeface="Paperlogy Semi-Bold"/>
                <a:cs typeface="Paperlogy Semi-Bold"/>
                <a:sym typeface="Paperlogy Semi-Bold"/>
              </a:rPr>
              <a:t>수고하셨습니다</a:t>
            </a:r>
            <a:r>
              <a:rPr lang="en-US" sz="8000" b="1" spc="-328" dirty="0">
                <a:solidFill>
                  <a:srgbClr val="FFFFFF"/>
                </a:solidFill>
                <a:latin typeface="Paperlogy Semi-Bold"/>
                <a:ea typeface="Paperlogy Semi-Bold"/>
                <a:cs typeface="Paperlogy Semi-Bold"/>
                <a:sym typeface="Paperlogy Semi-Bold"/>
              </a:rPr>
              <a:t>.</a:t>
            </a:r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8B1C0D27-9956-EAD6-6ACB-76738F09123E}"/>
              </a:ext>
            </a:extLst>
          </p:cNvPr>
          <p:cNvSpPr/>
          <p:nvPr userDrawn="1"/>
        </p:nvSpPr>
        <p:spPr>
          <a:xfrm>
            <a:off x="8725524" y="3240569"/>
            <a:ext cx="836950" cy="901157"/>
          </a:xfrm>
          <a:custGeom>
            <a:avLst/>
            <a:gdLst/>
            <a:ahLst/>
            <a:cxnLst/>
            <a:rect l="l" t="t" r="r" b="b"/>
            <a:pathLst>
              <a:path w="836950" h="901157">
                <a:moveTo>
                  <a:pt x="0" y="0"/>
                </a:moveTo>
                <a:lnTo>
                  <a:pt x="836950" y="0"/>
                </a:lnTo>
                <a:lnTo>
                  <a:pt x="836950" y="901158"/>
                </a:lnTo>
                <a:lnTo>
                  <a:pt x="0" y="901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18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732" y="963162"/>
            <a:ext cx="16220567" cy="838199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15" name="{&quot;grow&quot;: 6, &quot;margin&quot;: 0.1}">
            <a:extLst>
              <a:ext uri="{FF2B5EF4-FFF2-40B4-BE49-F238E27FC236}">
                <a16:creationId xmlns:a16="http://schemas.microsoft.com/office/drawing/2014/main" id="{AAC37DB2-BE2E-8033-0DF9-032ED7FAA7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59007" y="2694210"/>
            <a:ext cx="4909993" cy="662962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2000"/>
            </a:lvl7pPr>
            <a:lvl8pPr>
              <a:defRPr sz="1800"/>
            </a:lvl8pPr>
            <a:lvl9pPr>
              <a:defRPr sz="260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</a:t>
            </a:r>
          </a:p>
          <a:p>
            <a:pPr lvl="6"/>
            <a:r>
              <a:rPr lang="en-US" altLang="ko-KR"/>
              <a:t>Seventh level</a:t>
            </a:r>
          </a:p>
          <a:p>
            <a:pPr lvl="7"/>
            <a:r>
              <a:rPr lang="en-US" altLang="ko-KR"/>
              <a:t>Eighth level</a:t>
            </a:r>
          </a:p>
          <a:p>
            <a:pPr lvl="8"/>
            <a:r>
              <a:rPr lang="en-US" altLang="ko-KR"/>
              <a:t>Nineth level</a:t>
            </a:r>
            <a:endParaRPr lang="ko-KR" altLang="en-US"/>
          </a:p>
        </p:txBody>
      </p:sp>
      <p:sp>
        <p:nvSpPr>
          <p:cNvPr id="13" name="{&quot;align&quot;: 6, &quot;margin&quot;: 0.1}">
            <a:extLst>
              <a:ext uri="{FF2B5EF4-FFF2-40B4-BE49-F238E27FC236}">
                <a16:creationId xmlns:a16="http://schemas.microsoft.com/office/drawing/2014/main" id="{15282BB8-9F3E-D318-484F-31475E3357E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1400" y="2694211"/>
            <a:ext cx="11137362" cy="662962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717322-989C-47ED-BB0F-518C2D36CB8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CBDDB5FA-F95B-4A0C-1D6A-9A61A43757F3}"/>
              </a:ext>
            </a:extLst>
          </p:cNvPr>
          <p:cNvSpPr/>
          <p:nvPr userDrawn="1"/>
        </p:nvSpPr>
        <p:spPr>
          <a:xfrm flipV="1">
            <a:off x="1038733" y="2228958"/>
            <a:ext cx="16220567" cy="0"/>
          </a:xfrm>
          <a:prstGeom prst="line">
            <a:avLst/>
          </a:prstGeom>
          <a:ln w="19050" cap="flat">
            <a:solidFill>
              <a:srgbClr val="222222">
                <a:alpha val="14902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7FF4DAC2-EED7-FB1A-B0E4-5C060C03E12F}"/>
              </a:ext>
            </a:extLst>
          </p:cNvPr>
          <p:cNvSpPr/>
          <p:nvPr userDrawn="1"/>
        </p:nvSpPr>
        <p:spPr>
          <a:xfrm>
            <a:off x="0" y="0"/>
            <a:ext cx="18287996" cy="70310"/>
          </a:xfrm>
          <a:custGeom>
            <a:avLst/>
            <a:gdLst/>
            <a:ahLst/>
            <a:cxnLst/>
            <a:rect l="l" t="t" r="r" b="b"/>
            <a:pathLst>
              <a:path w="4816592" h="18518">
                <a:moveTo>
                  <a:pt x="0" y="0"/>
                </a:moveTo>
                <a:lnTo>
                  <a:pt x="4816592" y="0"/>
                </a:lnTo>
                <a:lnTo>
                  <a:pt x="4816592" y="18518"/>
                </a:lnTo>
                <a:lnTo>
                  <a:pt x="0" y="18518"/>
                </a:lnTo>
                <a:close/>
              </a:path>
            </a:pathLst>
          </a:custGeom>
          <a:solidFill>
            <a:srgbClr val="37146D"/>
          </a:solidFill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724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8732" y="963161"/>
            <a:ext cx="15801467" cy="83819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9007" y="3543301"/>
            <a:ext cx="15781193" cy="5780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</a:t>
            </a:r>
          </a:p>
          <a:p>
            <a:pPr lvl="6"/>
            <a:r>
              <a:rPr lang="en-US" altLang="ko-KR"/>
              <a:t>Seventh level</a:t>
            </a:r>
          </a:p>
          <a:p>
            <a:pPr lvl="7"/>
            <a:r>
              <a:rPr lang="en-US" altLang="ko-KR"/>
              <a:t>Eighth level</a:t>
            </a:r>
          </a:p>
          <a:p>
            <a:pPr lvl="8"/>
            <a:r>
              <a:rPr lang="en-US" altLang="ko-KR"/>
              <a:t>Nineth level</a:t>
            </a:r>
          </a:p>
          <a:p>
            <a:pPr lvl="5"/>
            <a:endParaRPr lang="en-US" altLang="ko-K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992600" y="9410701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717322-989C-47ED-BB0F-518C2D36CB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570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3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5000" kern="1200">
          <a:solidFill>
            <a:schemeClr val="tx2"/>
          </a:solidFill>
          <a:latin typeface="페이퍼로지 6 SemiBold" pitchFamily="2" charset="-127"/>
          <a:ea typeface="페이퍼로지 6 SemiBold" pitchFamily="2" charset="-127"/>
          <a:cs typeface="+mj-cs"/>
        </a:defRPr>
      </a:lvl1pPr>
    </p:titleStyle>
    <p:bodyStyle>
      <a:lvl1pPr marL="342000" indent="-342900" algn="l" defTabSz="1371600" rtl="0" eaLnBrk="1" latinLnBrk="1" hangingPunct="1">
        <a:lnSpc>
          <a:spcPct val="120000"/>
        </a:lnSpc>
        <a:spcBef>
          <a:spcPts val="768"/>
        </a:spcBef>
        <a:spcAft>
          <a:spcPts val="300"/>
        </a:spcAft>
        <a:buClr>
          <a:srgbClr val="7030A0"/>
        </a:buClr>
        <a:buFont typeface="Arial" panose="020B0604020202020204" pitchFamily="34" charset="0"/>
        <a:buChar char="•"/>
        <a:defRPr sz="2800" kern="1200" spc="-100" baseline="0">
          <a:solidFill>
            <a:schemeClr val="tx1"/>
          </a:solidFill>
          <a:latin typeface="+mn-ea"/>
          <a:ea typeface="+mn-ea"/>
          <a:cs typeface="+mn-cs"/>
        </a:defRPr>
      </a:lvl1pPr>
      <a:lvl2pPr marL="741600" indent="-284400" algn="l" defTabSz="1371600" rtl="0" eaLnBrk="1" latinLnBrk="1" hangingPunct="1">
        <a:lnSpc>
          <a:spcPct val="120000"/>
        </a:lnSpc>
        <a:spcBef>
          <a:spcPts val="700"/>
        </a:spcBef>
        <a:spcAft>
          <a:spcPts val="300"/>
        </a:spcAft>
        <a:buClr>
          <a:srgbClr val="7030A0"/>
        </a:buClr>
        <a:buFont typeface="Pretendard" panose="02000503000000020004" pitchFamily="50" charset="-127"/>
        <a:buChar char="−"/>
        <a:defRPr sz="2600" kern="1200" spc="-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4800" indent="-230400" algn="l" defTabSz="1371600" rtl="0" eaLnBrk="1" latinLnBrk="1" hangingPunct="1">
        <a:lnSpc>
          <a:spcPct val="120000"/>
        </a:lnSpc>
        <a:spcBef>
          <a:spcPts val="800"/>
        </a:spcBef>
        <a:spcAft>
          <a:spcPts val="400"/>
        </a:spcAft>
        <a:buClr>
          <a:srgbClr val="7030A0"/>
        </a:buClr>
        <a:buFont typeface="Arial" panose="020B0604020202020204" pitchFamily="34" charset="0"/>
        <a:buChar char="•"/>
        <a:defRPr sz="2400" kern="1200" spc="-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2000" indent="-230400" algn="l" defTabSz="1371600" rtl="0" eaLnBrk="1" latinLnBrk="1" hangingPunct="1">
        <a:lnSpc>
          <a:spcPct val="120000"/>
        </a:lnSpc>
        <a:spcBef>
          <a:spcPts val="480"/>
        </a:spcBef>
        <a:buFont typeface="Pretendard" panose="02000503000000020004" pitchFamily="50" charset="-127"/>
        <a:buChar char="−"/>
        <a:defRPr sz="2000" kern="1200" spc="-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9200" indent="-230400" algn="l" defTabSz="1371600" rtl="0" eaLnBrk="1" latinLnBrk="1" hangingPunct="1">
        <a:lnSpc>
          <a:spcPct val="120000"/>
        </a:lnSpc>
        <a:spcBef>
          <a:spcPts val="480"/>
        </a:spcBef>
        <a:buFont typeface="Pretendard" panose="02000503000000020004" pitchFamily="50" charset="-127"/>
        <a:buChar char="»"/>
        <a:defRPr sz="2000" kern="1200" spc="-1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457200" indent="-457200" algn="l" defTabSz="1371600" rtl="0" eaLnBrk="1" latinLnBrk="1" hangingPunct="1">
        <a:lnSpc>
          <a:spcPct val="85000"/>
        </a:lnSpc>
        <a:spcBef>
          <a:spcPts val="0"/>
        </a:spcBef>
        <a:buClr>
          <a:schemeClr val="bg1">
            <a:lumMod val="95000"/>
          </a:schemeClr>
        </a:buClr>
        <a:buFont typeface="+mj-lt"/>
        <a:buAutoNum type="arabicPlain"/>
        <a:defRPr sz="2000" kern="1200" spc="0" baseline="0">
          <a:solidFill>
            <a:schemeClr val="bg2">
              <a:lumMod val="50000"/>
            </a:schemeClr>
          </a:solidFill>
          <a:latin typeface="Cascadia Code" panose="020B0609020000020004" pitchFamily="49" charset="0"/>
          <a:ea typeface="+mn-ea"/>
          <a:cs typeface="Cascadia Code" panose="020B0609020000020004" pitchFamily="49" charset="0"/>
        </a:defRPr>
      </a:lvl6pPr>
      <a:lvl7pPr marL="457200" indent="-457200" algn="l" defTabSz="1371600" rtl="0" eaLnBrk="1" latinLnBrk="1" hangingPunct="1">
        <a:lnSpc>
          <a:spcPct val="110000"/>
        </a:lnSpc>
        <a:spcBef>
          <a:spcPts val="2200"/>
        </a:spcBef>
        <a:spcAft>
          <a:spcPts val="1400"/>
        </a:spcAft>
        <a:buClr>
          <a:schemeClr val="accent5"/>
        </a:buClr>
        <a:buSzPct val="125000"/>
        <a:buFont typeface="Pretendard" panose="02000503000000020004" pitchFamily="50" charset="-127"/>
        <a:buChar char="⁕"/>
        <a:defRPr sz="2400" kern="1200" spc="-100" baseline="0"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latin typeface="페이퍼로지 4 Regular" pitchFamily="2" charset="-127"/>
          <a:ea typeface="페이퍼로지 4 Regular" pitchFamily="2" charset="-127"/>
          <a:cs typeface="+mn-cs"/>
        </a:defRPr>
      </a:lvl7pPr>
      <a:lvl8pPr marL="0" indent="0" algn="l" defTabSz="1371600" rtl="0" eaLnBrk="1" latinLnBrk="1" hangingPunct="1">
        <a:lnSpc>
          <a:spcPct val="130000"/>
        </a:lnSpc>
        <a:spcBef>
          <a:spcPts val="1000"/>
        </a:spcBef>
        <a:spcAft>
          <a:spcPts val="800"/>
        </a:spcAft>
        <a:buFont typeface="Arial" panose="020B0604020202020204" pitchFamily="34" charset="0"/>
        <a:buNone/>
        <a:defRPr sz="2400" kern="1200" spc="-100" baseline="0">
          <a:solidFill>
            <a:srgbClr val="7030A0"/>
          </a:solidFill>
          <a:latin typeface="페이퍼로지 6 SemiBold" pitchFamily="2" charset="-127"/>
          <a:ea typeface="페이퍼로지 6 SemiBold" pitchFamily="2" charset="-127"/>
          <a:cs typeface="+mn-cs"/>
        </a:defRPr>
      </a:lvl8pPr>
      <a:lvl9pPr marL="594000" indent="-594000" algn="l" defTabSz="1371600" rtl="0" eaLnBrk="1" latinLnBrk="1" hangingPunct="1">
        <a:lnSpc>
          <a:spcPct val="130000"/>
        </a:lnSpc>
        <a:spcBef>
          <a:spcPts val="1400"/>
        </a:spcBef>
        <a:spcAft>
          <a:spcPts val="1200"/>
        </a:spcAft>
        <a:buSzPct val="136000"/>
        <a:buFontTx/>
        <a:buBlip>
          <a:blip r:embed="rId14"/>
        </a:buBlip>
        <a:defRPr sz="3200" kern="1200" spc="-100" baseline="0">
          <a:solidFill>
            <a:schemeClr val="tx1"/>
          </a:solidFill>
          <a:latin typeface="+mj-ea"/>
          <a:ea typeface="+mj-ea"/>
          <a:cs typeface="+mn-cs"/>
        </a:defRPr>
      </a:lvl9pPr>
    </p:bodyStyle>
    <p:otherStyle>
      <a:defPPr>
        <a:defRPr lang="en-US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E471F9-C8DB-270E-2C89-2FAF2341D1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3DC1E4D-1E8D-C876-B437-3A587FD33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467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4C96-BAFE-54B4-CEA2-1140C3985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BDC0B-75A9-9A75-4D95-9B136743FB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838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842D8A-C8EE-FCF9-4176-C9592B39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강사 프로필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67FD6C-0044-99A0-C1E4-1F601948A473}"/>
              </a:ext>
            </a:extLst>
          </p:cNvPr>
          <p:cNvSpPr txBox="1"/>
          <p:nvPr/>
        </p:nvSpPr>
        <p:spPr>
          <a:xfrm>
            <a:off x="1030573" y="2853439"/>
            <a:ext cx="149079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ko-KR" altLang="en-US" sz="4400">
                <a:solidFill>
                  <a:schemeClr val="accent1"/>
                </a:solidFill>
                <a:latin typeface="페이퍼로지 6 SemiBold" pitchFamily="2" charset="-127"/>
                <a:ea typeface="페이퍼로지 6 SemiBold" pitchFamily="2" charset="-127"/>
              </a:rPr>
              <a:t>홍길동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D537E-7A42-0EDC-5ABA-A47A84D08173}"/>
              </a:ext>
            </a:extLst>
          </p:cNvPr>
          <p:cNvSpPr txBox="1"/>
          <p:nvPr/>
        </p:nvSpPr>
        <p:spPr>
          <a:xfrm>
            <a:off x="2630163" y="2889682"/>
            <a:ext cx="918841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50">
                <a:solidFill>
                  <a:srgbClr val="C4ADEC"/>
                </a:solidFill>
                <a:latin typeface="페이퍼로지 6 SemiBold" pitchFamily="2" charset="-127"/>
                <a:ea typeface="페이퍼로지 6 SemiBold" pitchFamily="2" charset="-127"/>
              </a:rPr>
              <a:t>강사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15E09F1-7D63-7632-1D13-92BBCBFA6F64}"/>
              </a:ext>
            </a:extLst>
          </p:cNvPr>
          <p:cNvSpPr/>
          <p:nvPr/>
        </p:nvSpPr>
        <p:spPr>
          <a:xfrm>
            <a:off x="1038732" y="4172469"/>
            <a:ext cx="2006996" cy="584269"/>
          </a:xfrm>
          <a:prstGeom prst="roundRect">
            <a:avLst>
              <a:gd name="adj" fmla="val 50000"/>
            </a:avLst>
          </a:prstGeom>
          <a:solidFill>
            <a:srgbClr val="45537A"/>
          </a:solidFill>
          <a:ln cap="rnd">
            <a:noFill/>
            <a:prstDash val="solid"/>
            <a:round/>
          </a:ln>
        </p:spPr>
        <p:txBody>
          <a:bodyPr wrap="none" lIns="180000" rIns="180000" rtlCol="0" anchor="ctr">
            <a:spAutoFit/>
          </a:bodyPr>
          <a:lstStyle/>
          <a:p>
            <a:pPr algn="ctr"/>
            <a:r>
              <a:rPr lang="ko-KR" altLang="en-US" sz="210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주요 프로젝트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DB696C-F502-6FFC-5976-4994A37E4958}"/>
              </a:ext>
            </a:extLst>
          </p:cNvPr>
          <p:cNvSpPr txBox="1"/>
          <p:nvPr/>
        </p:nvSpPr>
        <p:spPr>
          <a:xfrm>
            <a:off x="1030573" y="4954281"/>
            <a:ext cx="2456122" cy="85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기관명 </a:t>
            </a:r>
            <a:r>
              <a:rPr lang="en-US" altLang="ko-KR" sz="2000"/>
              <a:t>/ </a:t>
            </a:r>
            <a:r>
              <a:rPr lang="ko-KR" altLang="en-US" sz="2000"/>
              <a:t>프로젝트명</a:t>
            </a:r>
            <a:endParaRPr lang="en-US" altLang="ko-KR" sz="20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기관명 </a:t>
            </a:r>
            <a:r>
              <a:rPr lang="en-US" altLang="ko-KR" sz="2000"/>
              <a:t>/ </a:t>
            </a:r>
            <a:r>
              <a:rPr lang="ko-KR" altLang="en-US" sz="2000"/>
              <a:t>프로젝트명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93AD2E-7A32-928B-27EF-6CCCA952D702}"/>
              </a:ext>
            </a:extLst>
          </p:cNvPr>
          <p:cNvGrpSpPr/>
          <p:nvPr/>
        </p:nvGrpSpPr>
        <p:grpSpPr>
          <a:xfrm>
            <a:off x="13309181" y="3992662"/>
            <a:ext cx="4978819" cy="6294338"/>
            <a:chOff x="13309181" y="3992662"/>
            <a:chExt cx="4978819" cy="6294338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7FBBEFC7-B0E1-0562-5647-CE5F1019370A}"/>
                </a:ext>
              </a:extLst>
            </p:cNvPr>
            <p:cNvSpPr/>
            <p:nvPr/>
          </p:nvSpPr>
          <p:spPr>
            <a:xfrm>
              <a:off x="13309181" y="3992662"/>
              <a:ext cx="4978819" cy="6294338"/>
            </a:xfrm>
            <a:custGeom>
              <a:avLst/>
              <a:gdLst/>
              <a:ahLst/>
              <a:cxnLst/>
              <a:rect l="l" t="t" r="r" b="b"/>
              <a:pathLst>
                <a:path w="4978819" h="6294338">
                  <a:moveTo>
                    <a:pt x="0" y="0"/>
                  </a:moveTo>
                  <a:lnTo>
                    <a:pt x="4978819" y="0"/>
                  </a:lnTo>
                  <a:lnTo>
                    <a:pt x="4978819" y="6294338"/>
                  </a:lnTo>
                  <a:lnTo>
                    <a:pt x="0" y="62943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r="-2642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32645C2F-EC43-900D-9EC6-77F626098580}"/>
                </a:ext>
              </a:extLst>
            </p:cNvPr>
            <p:cNvSpPr/>
            <p:nvPr/>
          </p:nvSpPr>
          <p:spPr>
            <a:xfrm>
              <a:off x="13833687" y="4924488"/>
              <a:ext cx="3929806" cy="5362512"/>
            </a:xfrm>
            <a:custGeom>
              <a:avLst/>
              <a:gdLst/>
              <a:ahLst/>
              <a:cxnLst/>
              <a:rect l="l" t="t" r="r" b="b"/>
              <a:pathLst>
                <a:path w="3929806" h="6745372">
                  <a:moveTo>
                    <a:pt x="0" y="0"/>
                  </a:moveTo>
                  <a:lnTo>
                    <a:pt x="3929806" y="0"/>
                  </a:lnTo>
                  <a:lnTo>
                    <a:pt x="3929806" y="6745371"/>
                  </a:lnTo>
                  <a:lnTo>
                    <a:pt x="0" y="6745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1" b="-131725"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D17F099-0304-BBB7-EB83-3EEF269EF31F}"/>
              </a:ext>
            </a:extLst>
          </p:cNvPr>
          <p:cNvSpPr/>
          <p:nvPr/>
        </p:nvSpPr>
        <p:spPr>
          <a:xfrm>
            <a:off x="1046891" y="6129910"/>
            <a:ext cx="1531009" cy="584269"/>
          </a:xfrm>
          <a:prstGeom prst="roundRect">
            <a:avLst>
              <a:gd name="adj" fmla="val 50000"/>
            </a:avLst>
          </a:prstGeom>
          <a:solidFill>
            <a:srgbClr val="45537A"/>
          </a:solidFill>
          <a:ln cap="rnd">
            <a:noFill/>
            <a:prstDash val="solid"/>
            <a:round/>
          </a:ln>
        </p:spPr>
        <p:txBody>
          <a:bodyPr wrap="none" lIns="180000" rIns="180000" rtlCol="0" anchor="ctr">
            <a:spAutoFit/>
          </a:bodyPr>
          <a:lstStyle/>
          <a:p>
            <a:pPr algn="ctr"/>
            <a:r>
              <a:rPr lang="ko-KR" altLang="en-US" sz="210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직장 경력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F3FE3C-8AC5-AE32-F5C3-E932425C8612}"/>
              </a:ext>
            </a:extLst>
          </p:cNvPr>
          <p:cNvSpPr txBox="1"/>
          <p:nvPr/>
        </p:nvSpPr>
        <p:spPr>
          <a:xfrm>
            <a:off x="1038732" y="6911722"/>
            <a:ext cx="3130985" cy="8547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(</a:t>
            </a:r>
            <a:r>
              <a:rPr lang="ko-KR" altLang="en-US" sz="2000"/>
              <a:t>현</a:t>
            </a:r>
            <a:r>
              <a:rPr lang="en-US" altLang="ko-KR" sz="2000"/>
              <a:t>) </a:t>
            </a:r>
            <a:r>
              <a:rPr lang="ko-KR" altLang="en-US" sz="2000"/>
              <a:t>소속 </a:t>
            </a:r>
            <a:r>
              <a:rPr lang="en-US" altLang="ko-KR" sz="2000"/>
              <a:t>/ </a:t>
            </a:r>
            <a:r>
              <a:rPr lang="ko-KR" altLang="en-US" sz="2000"/>
              <a:t>직급</a:t>
            </a:r>
            <a:r>
              <a:rPr lang="en-US" altLang="ko-KR" sz="2000"/>
              <a:t> / </a:t>
            </a:r>
            <a:r>
              <a:rPr lang="ko-KR" altLang="en-US" sz="2000"/>
              <a:t>담당업무</a:t>
            </a:r>
            <a:endParaRPr lang="en-US" altLang="ko-KR" sz="2000"/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/>
              <a:t>(</a:t>
            </a:r>
            <a:r>
              <a:rPr lang="ko-KR" altLang="en-US" sz="2000"/>
              <a:t>전</a:t>
            </a:r>
            <a:r>
              <a:rPr lang="en-US" altLang="ko-KR" sz="2000"/>
              <a:t>) </a:t>
            </a:r>
            <a:r>
              <a:rPr lang="ko-KR" altLang="en-US" sz="2000"/>
              <a:t>소속 </a:t>
            </a:r>
            <a:r>
              <a:rPr lang="en-US" altLang="ko-KR" sz="2000"/>
              <a:t>/ </a:t>
            </a:r>
            <a:r>
              <a:rPr lang="ko-KR" altLang="en-US" sz="2000"/>
              <a:t>직급 </a:t>
            </a:r>
            <a:r>
              <a:rPr lang="en-US" altLang="ko-KR" sz="2000"/>
              <a:t>/ </a:t>
            </a:r>
            <a:r>
              <a:rPr lang="ko-KR" altLang="en-US" sz="2000"/>
              <a:t>담당업무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574555-ED87-B627-51CB-47B60C8602B8}"/>
              </a:ext>
            </a:extLst>
          </p:cNvPr>
          <p:cNvSpPr/>
          <p:nvPr/>
        </p:nvSpPr>
        <p:spPr>
          <a:xfrm>
            <a:off x="1038732" y="8087351"/>
            <a:ext cx="1531009" cy="584269"/>
          </a:xfrm>
          <a:prstGeom prst="roundRect">
            <a:avLst>
              <a:gd name="adj" fmla="val 50000"/>
            </a:avLst>
          </a:prstGeom>
          <a:solidFill>
            <a:srgbClr val="45537A"/>
          </a:solidFill>
          <a:ln cap="rnd">
            <a:noFill/>
            <a:prstDash val="solid"/>
            <a:round/>
          </a:ln>
        </p:spPr>
        <p:txBody>
          <a:bodyPr wrap="none" lIns="180000" rIns="180000" rtlCol="0" anchor="ctr">
            <a:spAutoFit/>
          </a:bodyPr>
          <a:lstStyle/>
          <a:p>
            <a:pPr algn="ctr"/>
            <a:r>
              <a:rPr lang="ko-KR" altLang="en-US" sz="2100">
                <a:solidFill>
                  <a:schemeClr val="bg1"/>
                </a:solidFill>
                <a:latin typeface="페이퍼로지 6 SemiBold" pitchFamily="2" charset="-127"/>
                <a:ea typeface="페이퍼로지 6 SemiBold" pitchFamily="2" charset="-127"/>
              </a:rPr>
              <a:t>강의 이력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838733-06A8-FD06-DE2C-AE0E7B3682E7}"/>
              </a:ext>
            </a:extLst>
          </p:cNvPr>
          <p:cNvSpPr txBox="1"/>
          <p:nvPr/>
        </p:nvSpPr>
        <p:spPr>
          <a:xfrm>
            <a:off x="1030573" y="8869163"/>
            <a:ext cx="8866530" cy="4546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/>
              <a:t>대표 강의이력 나열 </a:t>
            </a:r>
            <a:r>
              <a:rPr lang="en-US" altLang="ko-KR" sz="2000"/>
              <a:t>ex) </a:t>
            </a:r>
            <a:r>
              <a:rPr lang="ko-KR" altLang="en-US" sz="2000"/>
              <a:t>삼성</a:t>
            </a:r>
            <a:r>
              <a:rPr lang="en-US" altLang="ko-KR" sz="2000"/>
              <a:t>SDS, </a:t>
            </a:r>
            <a:r>
              <a:rPr lang="ko-KR" altLang="en-US" sz="2000"/>
              <a:t>삼성전자</a:t>
            </a:r>
            <a:r>
              <a:rPr lang="en-US" altLang="ko-KR" sz="2000"/>
              <a:t>, KT </a:t>
            </a:r>
            <a:r>
              <a:rPr lang="ko-KR" altLang="en-US" sz="2000"/>
              <a:t>등  기업 재직자 대상 생성형 </a:t>
            </a:r>
            <a:r>
              <a:rPr lang="en-US" altLang="ko-KR" sz="2000"/>
              <a:t>AI </a:t>
            </a:r>
            <a:r>
              <a:rPr lang="ko-KR" altLang="en-US" sz="2000"/>
              <a:t>강의</a:t>
            </a:r>
          </a:p>
        </p:txBody>
      </p:sp>
    </p:spTree>
    <p:extLst>
      <p:ext uri="{BB962C8B-B14F-4D97-AF65-F5344CB8AC3E}">
        <p14:creationId xmlns:p14="http://schemas.microsoft.com/office/powerpoint/2010/main" val="2127496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C6D2AF-7023-B75F-9DDB-365CB9AB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59E696-477A-8D65-B7BE-9ADF2CACA9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82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517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B394A"/>
      </a:accent1>
      <a:accent2>
        <a:srgbClr val="F884A0"/>
      </a:accent2>
      <a:accent3>
        <a:srgbClr val="954F72"/>
      </a:accent3>
      <a:accent4>
        <a:srgbClr val="FFC000"/>
      </a:accent4>
      <a:accent5>
        <a:srgbClr val="5B9BD5"/>
      </a:accent5>
      <a:accent6>
        <a:srgbClr val="70AD47"/>
      </a:accent6>
      <a:hlink>
        <a:srgbClr val="04519E"/>
      </a:hlink>
      <a:folHlink>
        <a:srgbClr val="5B9BD5"/>
      </a:folHlink>
    </a:clrScheme>
    <a:fontScheme name="Custom 2">
      <a:majorFont>
        <a:latin typeface="Pretendard SemiBold"/>
        <a:ea typeface="Pretendard SemiBold"/>
        <a:cs typeface=""/>
      </a:majorFont>
      <a:minorFont>
        <a:latin typeface="Pretendard"/>
        <a:ea typeface="Pretendard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5537A"/>
        </a:solidFill>
        <a:ln cap="rnd">
          <a:noFill/>
          <a:prstDash val="solid"/>
          <a:round/>
        </a:ln>
      </a:spPr>
      <a:bodyPr anchor="ctr"/>
      <a:lstStyle>
        <a:defPPr algn="ctr">
          <a:defRPr sz="2100" smtClean="0">
            <a:solidFill>
              <a:schemeClr val="bg1"/>
            </a:solidFill>
            <a:latin typeface="페이퍼로지 6 SemiBold" pitchFamily="2" charset="-127"/>
            <a:ea typeface="페이퍼로지 6 SemiBold" pitchFamily="2" charset="-127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200</TotalTime>
  <Words>51</Words>
  <Application>Microsoft Office PowerPoint</Application>
  <PresentationFormat>Custom</PresentationFormat>
  <Paragraphs>12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Paperlogy Semi-Bold</vt:lpstr>
      <vt:lpstr>Pretendard</vt:lpstr>
      <vt:lpstr>Pretendard SemiBold</vt:lpstr>
      <vt:lpstr>맑은 고딕</vt:lpstr>
      <vt:lpstr>페이퍼로지 4 Regular</vt:lpstr>
      <vt:lpstr>페이퍼로지 6 SemiBold</vt:lpstr>
      <vt:lpstr>Arial</vt:lpstr>
      <vt:lpstr>Cascadia Code</vt:lpstr>
      <vt:lpstr>Office Theme</vt:lpstr>
      <vt:lpstr>PowerPoint Presentation</vt:lpstr>
      <vt:lpstr>PowerPoint Presentation</vt:lpstr>
      <vt:lpstr>강사 프로필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문형 배</dc:creator>
  <cp:lastModifiedBy>문형 배</cp:lastModifiedBy>
  <cp:revision>36</cp:revision>
  <dcterms:created xsi:type="dcterms:W3CDTF">2026-02-06T15:02:04Z</dcterms:created>
  <dcterms:modified xsi:type="dcterms:W3CDTF">2026-02-07T23:56:35Z</dcterms:modified>
</cp:coreProperties>
</file>